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600" dirty="0" smtClean="0"/>
              <a:t>UNIT-2 </a:t>
            </a:r>
          </a:p>
          <a:p>
            <a:pPr algn="ctr">
              <a:buNone/>
            </a:pPr>
            <a:r>
              <a:rPr lang="en-US" sz="3600" dirty="0" smtClean="0"/>
              <a:t>LEARNERS WITH INTELLECTUAL DEFICIENCY  OR MENTALLY RETARDED CHILDREN</a:t>
            </a:r>
          </a:p>
          <a:p>
            <a:pPr algn="ctr">
              <a:buNone/>
            </a:pPr>
            <a:r>
              <a:rPr lang="en-US" sz="3600" dirty="0" smtClean="0"/>
              <a:t>(</a:t>
            </a:r>
            <a:r>
              <a:rPr lang="en-US" sz="3600" i="1" dirty="0" smtClean="0"/>
              <a:t>Reference Book: Childhood and Growing Up</a:t>
            </a:r>
          </a:p>
          <a:p>
            <a:pPr algn="ctr">
              <a:buNone/>
            </a:pPr>
            <a:r>
              <a:rPr lang="en-US" sz="3600" i="1" dirty="0" smtClean="0"/>
              <a:t>By Dr. </a:t>
            </a:r>
            <a:r>
              <a:rPr lang="en-US" sz="3600" i="1" dirty="0" err="1" smtClean="0"/>
              <a:t>S.K.Mangal</a:t>
            </a:r>
            <a:r>
              <a:rPr lang="en-US" sz="3600" i="1" dirty="0" smtClean="0"/>
              <a:t> and Dr. ( Mrs.) </a:t>
            </a:r>
            <a:r>
              <a:rPr lang="en-US" sz="3600" i="1" dirty="0" err="1" smtClean="0"/>
              <a:t>Uma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Mangal</a:t>
            </a:r>
            <a:r>
              <a:rPr lang="en-US" sz="3600" i="1" dirty="0" smtClean="0"/>
              <a:t>)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PREPARED BY:</a:t>
            </a:r>
          </a:p>
          <a:p>
            <a:pPr algn="r">
              <a:buNone/>
            </a:pPr>
            <a:r>
              <a:rPr lang="en-US" dirty="0" smtClean="0"/>
              <a:t>Dr. MAHASHEVTA</a:t>
            </a:r>
            <a:br>
              <a:rPr lang="en-US" dirty="0" smtClean="0"/>
            </a:br>
            <a:r>
              <a:rPr lang="en-US" dirty="0" smtClean="0"/>
              <a:t>GAUR BRAHMAN COLLEGE OF EDUCATION, ROHTAK</a:t>
            </a:r>
          </a:p>
          <a:p>
            <a:pPr algn="ctr">
              <a:buNone/>
            </a:pPr>
            <a:endParaRPr lang="en-US" i="1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smtClean="0"/>
              <a:t>CHILDHOOD AND GROWING 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UNIT-2 </a:t>
            </a:r>
          </a:p>
          <a:p>
            <a:pPr algn="just">
              <a:buNone/>
            </a:pPr>
            <a:r>
              <a:rPr lang="en-US" dirty="0" smtClean="0"/>
              <a:t>LEARNERS WITH INTELLECTUAL DEFICIENY OR </a:t>
            </a:r>
          </a:p>
          <a:p>
            <a:pPr algn="just">
              <a:buNone/>
            </a:pPr>
            <a:r>
              <a:rPr lang="en-US" dirty="0" smtClean="0"/>
              <a:t>MENTALLY RETARDED CHILDREN  </a:t>
            </a:r>
          </a:p>
          <a:p>
            <a:pPr algn="just">
              <a:buNone/>
            </a:pPr>
            <a:r>
              <a:rPr lang="en-US" dirty="0" smtClean="0"/>
              <a:t>Lecture-4 (Causes of Mental Retardation, Preventive and Remedial Measures)</a:t>
            </a:r>
          </a:p>
          <a:p>
            <a:pPr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dirty="0" smtClean="0"/>
              <a:t>PREPARED  BY:</a:t>
            </a:r>
          </a:p>
          <a:p>
            <a:pPr algn="r">
              <a:buNone/>
            </a:pPr>
            <a:r>
              <a:rPr lang="en-US" sz="2400" dirty="0" smtClean="0"/>
              <a:t>Dr. MAHASHEVTA</a:t>
            </a:r>
            <a:br>
              <a:rPr lang="en-US" sz="2400" dirty="0" smtClean="0"/>
            </a:br>
            <a:r>
              <a:rPr lang="en-US" sz="2400" dirty="0" smtClean="0"/>
              <a:t>GAUR BRAHMAN COLLEGE OF EDUCATION, ROHTAK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CHILDHOOD AND GROWING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Factors operative at the time of conception: </a:t>
            </a:r>
            <a:r>
              <a:rPr lang="en-US" sz="2000" dirty="0" smtClean="0"/>
              <a:t>It means that mental retardation may be caused by some defective genes in the chromosomes of one or both the parents at the time of fertilization.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Factors operative inside the womb of the mother: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The improper and deficient Intra-uterine environment may cause mental retardation, when the child is in mother’s womb.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Abnormal emotional and mental condition of the mother  during pregnancy.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Severe illness and chronic infection of mother during pregnancy.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Deficiency in mother during pregnancy with respect to food.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Mental Retardation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Factors operative at the time of delivery: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Any head injury at the time of birth.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Lack of oxygen to brain of child at the time of delivery.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Factors operative  from birth to death (</a:t>
            </a:r>
            <a:r>
              <a:rPr lang="en-US" b="1" dirty="0" smtClean="0"/>
              <a:t>Post- </a:t>
            </a:r>
            <a:r>
              <a:rPr lang="en-US" b="1" dirty="0" smtClean="0"/>
              <a:t>natal factors):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Head injuries due to accidents.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Infections and chronic diseases in early childhood.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Food deficiency and malnutrition.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Socio-cultural and Educational deprivation.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Emotional  maladjustment and mental conflicts.</a:t>
            </a:r>
          </a:p>
          <a:p>
            <a:endParaRPr lang="en-US" sz="2400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Mental Retardation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Mental retardation is the product of heredity and environment both.</a:t>
            </a:r>
          </a:p>
          <a:p>
            <a:r>
              <a:rPr lang="en-US" dirty="0" smtClean="0"/>
              <a:t>Controlling and providing proper environment for growth and development of child is necessary.</a:t>
            </a:r>
          </a:p>
          <a:p>
            <a:r>
              <a:rPr lang="en-US" dirty="0" smtClean="0"/>
              <a:t>Environmental factors can be controlled and improved for growth and development of children.</a:t>
            </a:r>
          </a:p>
          <a:p>
            <a:r>
              <a:rPr lang="en-US" dirty="0" smtClean="0"/>
              <a:t>It should be a joint responsibility of parents, teachers, educationists and society people to create better environmental forces.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Preventive and Remedial Measures of Mental Retardation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heredity cannot be </a:t>
            </a:r>
            <a:r>
              <a:rPr lang="en-US" dirty="0" smtClean="0"/>
              <a:t>controlled;</a:t>
            </a:r>
            <a:r>
              <a:rPr lang="en-US" dirty="0" smtClean="0"/>
              <a:t> therefore  </a:t>
            </a:r>
            <a:r>
              <a:rPr lang="en-US" dirty="0" smtClean="0"/>
              <a:t>provisions </a:t>
            </a:r>
            <a:r>
              <a:rPr lang="en-US" dirty="0" smtClean="0"/>
              <a:t>should </a:t>
            </a:r>
            <a:r>
              <a:rPr lang="en-US" dirty="0" smtClean="0"/>
              <a:t>be </a:t>
            </a:r>
            <a:r>
              <a:rPr lang="en-US" dirty="0" smtClean="0"/>
              <a:t>made for </a:t>
            </a:r>
            <a:r>
              <a:rPr lang="en-US" dirty="0" smtClean="0"/>
              <a:t>the cure and treatment of mental retardation. </a:t>
            </a:r>
          </a:p>
          <a:p>
            <a:r>
              <a:rPr lang="en-US" dirty="0" smtClean="0"/>
              <a:t>Attempts should be made to educate or train the mentally retarded children. </a:t>
            </a:r>
          </a:p>
          <a:p>
            <a:r>
              <a:rPr lang="en-US" dirty="0" smtClean="0"/>
              <a:t>Parents should be made realize the truth of their ward and should be counseled to send their ward to special schools as per demand of the situation.</a:t>
            </a:r>
          </a:p>
          <a:p>
            <a:r>
              <a:rPr lang="en-US" dirty="0" smtClean="0"/>
              <a:t>Schools should be managed properly to provide essential environment for the maximum development of the personality of the child.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Preventive and Remedial Measures of Mental Retardation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Curriculum, methodology and evaluation tools should cater to individual needs of the child. </a:t>
            </a:r>
          </a:p>
          <a:p>
            <a:r>
              <a:rPr lang="en-US" dirty="0" smtClean="0"/>
              <a:t>More emphasis should be given to co-curricular and experience based activities.</a:t>
            </a:r>
          </a:p>
          <a:p>
            <a:r>
              <a:rPr lang="en-US" dirty="0" smtClean="0"/>
              <a:t>These children should be given special training for manual work and craft.</a:t>
            </a:r>
          </a:p>
          <a:p>
            <a:r>
              <a:rPr lang="en-US" dirty="0" smtClean="0"/>
              <a:t>These children should be trained to manage their affairs independently.</a:t>
            </a:r>
          </a:p>
          <a:p>
            <a:r>
              <a:rPr lang="en-US" dirty="0" smtClean="0"/>
              <a:t>Care should be taken for their social and </a:t>
            </a:r>
            <a:r>
              <a:rPr lang="en-US" smtClean="0"/>
              <a:t>emotional development.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Preventive and Remedial Measures of Mental Retardation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470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CHILDHOOD AND GROWING UP</vt:lpstr>
      <vt:lpstr>CHILDHOOD AND GROWING UP</vt:lpstr>
      <vt:lpstr>Causes of Mental Retardation</vt:lpstr>
      <vt:lpstr>Causes of Mental Retardation</vt:lpstr>
      <vt:lpstr>Preventive and Remedial Measures of Mental Retardation</vt:lpstr>
      <vt:lpstr>Preventive and Remedial Measures of Mental Retardation</vt:lpstr>
      <vt:lpstr>Preventive and Remedial Measures of Mental Retardation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AND GROWING UP</dc:title>
  <dc:creator>Abc</dc:creator>
  <cp:lastModifiedBy>Abc</cp:lastModifiedBy>
  <cp:revision>10</cp:revision>
  <dcterms:created xsi:type="dcterms:W3CDTF">2006-08-16T00:00:00Z</dcterms:created>
  <dcterms:modified xsi:type="dcterms:W3CDTF">2020-03-28T12:45:51Z</dcterms:modified>
</cp:coreProperties>
</file>